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3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4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0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1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0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6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9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5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8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7E001-AC19-4382-BB00-B1BC5D8D4D0B}" type="datetimeFigureOut">
              <a:rPr lang="en-US" smtClean="0"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9B363-C356-46C4-AC9F-2C39E567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8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4" t="25897" r="21153" b="16410"/>
          <a:stretch/>
        </p:blipFill>
        <p:spPr bwMode="auto">
          <a:xfrm>
            <a:off x="925286" y="838200"/>
            <a:ext cx="7391400" cy="53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1419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Bellwood-Antis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 L. Forshey</dc:creator>
  <cp:lastModifiedBy>Jamie L. Forshey</cp:lastModifiedBy>
  <cp:revision>1</cp:revision>
  <dcterms:created xsi:type="dcterms:W3CDTF">2011-11-04T12:57:49Z</dcterms:created>
  <dcterms:modified xsi:type="dcterms:W3CDTF">2011-11-04T12:58:59Z</dcterms:modified>
</cp:coreProperties>
</file>